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82C-0C40-4CB3-AA01-A27F3FCCBBCB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8629D-7B48-4445-BF21-75AC25A8A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5A87-F14B-4D10-84E1-88F54D6C62A7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3B2-6A4F-4FEC-91BF-EF079A141DBA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436C-175E-4001-AC2D-E1F673399564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E095-E826-47B6-8A7B-63EC2A78DF17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A349-8926-49D7-BB7D-C2D02D66A679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1-AD7B-4021-B1B7-ECC89B79B6B5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FEB6-9DE1-40AB-B112-E6B12C088696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F86D-DB0C-48AA-8C22-BB4BB940C1B1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8ED2-3FE9-4CB0-9C2E-3613D495D802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5BA5-D038-41D2-92D5-4950FB205D02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5B77-CEAC-4356-8348-5DA6BBB12380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BBE06-8A13-4AA8-9BC1-48725D847ED4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458200" cy="2514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 By-                                                   Guided By-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JAYDEEPSINH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DABHI (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131090109013)                  Mr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Mayank C Valani  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KAJAL HIRAPARA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(131090109014)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KAJAL SONDARVA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(131090109015)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KANTESARIYA KARAN (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131090109016)    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KARENA HEMANT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(131090109017)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KARMUR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131090109018)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EC-1\Desktop\Balaji_Engineer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57200"/>
            <a:ext cx="2775857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09600" y="3200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Electrostatics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Capacitance  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Rank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912"/>
            <a:ext cx="3962400" cy="4754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Capacitors in parallel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3046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81428" y="4258469"/>
            <a:ext cx="3062172" cy="38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029200"/>
            <a:ext cx="641073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r>
              <a:rPr lang="en-US" sz="2800" dirty="0" smtClean="0"/>
              <a:t>Energy stored in capacitor</a:t>
            </a:r>
          </a:p>
          <a:p>
            <a:endParaRPr lang="en-US" sz="2800" dirty="0" smtClean="0"/>
          </a:p>
          <a:p>
            <a:r>
              <a:rPr lang="en-US" dirty="0" smtClean="0"/>
              <a:t>Current in capacitor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609600"/>
            <a:ext cx="259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434801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4343400" cy="551688"/>
          </a:xfrm>
        </p:spPr>
        <p:txBody>
          <a:bodyPr>
            <a:noAutofit/>
          </a:bodyPr>
          <a:lstStyle/>
          <a:p>
            <a:r>
              <a:rPr lang="en-US" sz="3600" dirty="0" smtClean="0"/>
              <a:t>Types of capacitor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Air</a:t>
            </a:r>
          </a:p>
          <a:p>
            <a:r>
              <a:rPr lang="en-US" dirty="0" smtClean="0"/>
              <a:t>Paper</a:t>
            </a:r>
          </a:p>
          <a:p>
            <a:r>
              <a:rPr lang="en-US" dirty="0" smtClean="0"/>
              <a:t>Mica</a:t>
            </a:r>
          </a:p>
          <a:p>
            <a:r>
              <a:rPr lang="en-US" dirty="0" smtClean="0"/>
              <a:t>Poly carbonate</a:t>
            </a:r>
          </a:p>
          <a:p>
            <a:r>
              <a:rPr lang="en-US" dirty="0" smtClean="0"/>
              <a:t>Electrolytic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4384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You!!!!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of Electric charge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Laws of Electric Charges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charges repel - Unlike charges attract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Coulomb’s inverse Square Law.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685800"/>
            <a:ext cx="5410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Electrostatics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733800"/>
            <a:ext cx="539830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648200"/>
            <a:ext cx="31089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553200" cy="43891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Electrostatic Field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41520"/>
          </a:xfrm>
        </p:spPr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Electric lines of force</a:t>
            </a:r>
          </a:p>
          <a:p>
            <a:r>
              <a:rPr lang="en-US" dirty="0" smtClean="0"/>
              <a:t>Properties of Electric lines of force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71976"/>
            <a:ext cx="7010400" cy="368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 dirty="0" smtClean="0"/>
              <a:t>Electric Flux</a:t>
            </a:r>
          </a:p>
          <a:p>
            <a:endParaRPr lang="en-US" dirty="0" smtClean="0"/>
          </a:p>
          <a:p>
            <a:r>
              <a:rPr lang="en-US" dirty="0" smtClean="0"/>
              <a:t>Electric potential &amp; Electric difference</a:t>
            </a:r>
          </a:p>
          <a:p>
            <a:pPr lvl="1"/>
            <a:r>
              <a:rPr lang="en-US" dirty="0" smtClean="0"/>
              <a:t>Energy stored </a:t>
            </a:r>
            <a:r>
              <a:rPr lang="en-US" dirty="0" err="1" smtClean="0"/>
              <a:t>mgh</a:t>
            </a:r>
            <a:endParaRPr lang="en-US" dirty="0" smtClean="0"/>
          </a:p>
          <a:p>
            <a:pPr lvl="1"/>
            <a:r>
              <a:rPr lang="en-US" dirty="0" smtClean="0"/>
              <a:t>Same as per Fig.</a:t>
            </a:r>
          </a:p>
          <a:p>
            <a:r>
              <a:rPr lang="en-US" dirty="0" smtClean="0"/>
              <a:t>Thus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424069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438400"/>
            <a:ext cx="3352800" cy="239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038600"/>
            <a:ext cx="362150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5105400"/>
            <a:ext cx="873988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334000"/>
          </a:xfrm>
        </p:spPr>
        <p:txBody>
          <a:bodyPr/>
          <a:lstStyle/>
          <a:p>
            <a:r>
              <a:rPr lang="en-US" dirty="0" smtClean="0"/>
              <a:t>Potential difference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00200"/>
            <a:ext cx="2514600" cy="150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32472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48200"/>
            <a:ext cx="8534400" cy="2819400"/>
          </a:xfrm>
        </p:spPr>
        <p:txBody>
          <a:bodyPr/>
          <a:lstStyle/>
          <a:p>
            <a:r>
              <a:rPr lang="en-US" dirty="0" smtClean="0"/>
              <a:t>The properties of a capacitor to store electric energy in form of static charge is called capacitance.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116" y="1219200"/>
            <a:ext cx="853147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7696200" cy="3992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Action of a capacitor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3352800" cy="4876800"/>
          </a:xfrm>
        </p:spPr>
        <p:txBody>
          <a:bodyPr/>
          <a:lstStyle/>
          <a:p>
            <a:r>
              <a:rPr lang="en-US" dirty="0" smtClean="0"/>
              <a:t>Consider fig.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Relation between charge and applied voltage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2743200" cy="219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447800"/>
            <a:ext cx="532859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794197"/>
            <a:ext cx="2743200" cy="225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143938"/>
            <a:ext cx="8610600" cy="51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810000"/>
            <a:ext cx="574357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00200" y="16250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Dielectric strength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512"/>
            <a:ext cx="3657600" cy="4754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Capacitors in series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793903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080162"/>
            <a:ext cx="2590800" cy="33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5715000"/>
            <a:ext cx="61112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1176</TotalTime>
  <Words>168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Electrostatic Field</vt:lpstr>
      <vt:lpstr>Slide 4</vt:lpstr>
      <vt:lpstr>Slide 5</vt:lpstr>
      <vt:lpstr>Slide 6</vt:lpstr>
      <vt:lpstr>Action of a capacitor</vt:lpstr>
      <vt:lpstr>Slide 8</vt:lpstr>
      <vt:lpstr>Capacitors in series</vt:lpstr>
      <vt:lpstr>Capacitors in parallel</vt:lpstr>
      <vt:lpstr>Slide 11</vt:lpstr>
      <vt:lpstr>Types of capacitor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Sanat</dc:creator>
  <cp:lastModifiedBy>BEC-1</cp:lastModifiedBy>
  <cp:revision>50</cp:revision>
  <dcterms:created xsi:type="dcterms:W3CDTF">2006-08-16T00:00:00Z</dcterms:created>
  <dcterms:modified xsi:type="dcterms:W3CDTF">2013-12-21T06:12:39Z</dcterms:modified>
</cp:coreProperties>
</file>